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4"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5F9422B-14C3-4683-A5F2-8C3D23A6C584}" type="datetimeFigureOut">
              <a:rPr lang="en-US" smtClean="0"/>
              <a:t>1/9/2017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EEE97E6-D8C4-41DE-8A79-D4FDD6DD496F}"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F9422B-14C3-4683-A5F2-8C3D23A6C584}" type="datetimeFigureOut">
              <a:rPr lang="en-US" smtClean="0"/>
              <a:t>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EE97E6-D8C4-41DE-8A79-D4FDD6DD49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F9422B-14C3-4683-A5F2-8C3D23A6C584}" type="datetimeFigureOut">
              <a:rPr lang="en-US" smtClean="0"/>
              <a:t>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EE97E6-D8C4-41DE-8A79-D4FDD6DD49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F9422B-14C3-4683-A5F2-8C3D23A6C584}" type="datetimeFigureOut">
              <a:rPr lang="en-US" smtClean="0"/>
              <a:t>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EE97E6-D8C4-41DE-8A79-D4FDD6DD49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5F9422B-14C3-4683-A5F2-8C3D23A6C584}" type="datetimeFigureOut">
              <a:rPr lang="en-US" smtClean="0"/>
              <a:t>1/9/2017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EEE97E6-D8C4-41DE-8A79-D4FDD6DD496F}"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F9422B-14C3-4683-A5F2-8C3D23A6C584}" type="datetimeFigureOut">
              <a:rPr lang="en-US" smtClean="0"/>
              <a:t>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EEE97E6-D8C4-41DE-8A79-D4FDD6DD496F}"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F9422B-14C3-4683-A5F2-8C3D23A6C584}" type="datetimeFigureOut">
              <a:rPr lang="en-US" smtClean="0"/>
              <a:t>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EEE97E6-D8C4-41DE-8A79-D4FDD6DD49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F9422B-14C3-4683-A5F2-8C3D23A6C584}" type="datetimeFigureOut">
              <a:rPr lang="en-US" smtClean="0"/>
              <a:t>1/9/2017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EEE97E6-D8C4-41DE-8A79-D4FDD6DD496F}"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5F9422B-14C3-4683-A5F2-8C3D23A6C584}" type="datetimeFigureOut">
              <a:rPr lang="en-US" smtClean="0"/>
              <a:t>1/9/2017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EE97E6-D8C4-41DE-8A79-D4FDD6DD49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5F9422B-14C3-4683-A5F2-8C3D23A6C584}" type="datetimeFigureOut">
              <a:rPr lang="en-US" smtClean="0"/>
              <a:t>1/9/2017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EEE97E6-D8C4-41DE-8A79-D4FDD6DD496F}"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5F9422B-14C3-4683-A5F2-8C3D23A6C584}" type="datetimeFigureOut">
              <a:rPr lang="en-US" smtClean="0"/>
              <a:t>1/9/2017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EEE97E6-D8C4-41DE-8A79-D4FDD6DD496F}"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5F9422B-14C3-4683-A5F2-8C3D23A6C584}" type="datetimeFigureOut">
              <a:rPr lang="en-US" smtClean="0"/>
              <a:t>1/9/2017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EEE97E6-D8C4-41DE-8A79-D4FDD6DD496F}"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Note Taking</a:t>
            </a:r>
            <a:endParaRPr lang="en-US" sz="8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895600"/>
            <a:ext cx="5748528" cy="3586395"/>
          </a:xfrm>
          <a:prstGeom prst="rect">
            <a:avLst/>
          </a:prstGeom>
        </p:spPr>
      </p:pic>
    </p:spTree>
    <p:extLst>
      <p:ext uri="{BB962C8B-B14F-4D97-AF65-F5344CB8AC3E}">
        <p14:creationId xmlns:p14="http://schemas.microsoft.com/office/powerpoint/2010/main" val="277095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Take Notes?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Taking notes forces you to listen carefully.</a:t>
            </a:r>
          </a:p>
          <a:p>
            <a:endParaRPr lang="en-US" sz="2800" dirty="0" smtClean="0"/>
          </a:p>
          <a:p>
            <a:r>
              <a:rPr lang="en-US" sz="2800" dirty="0" smtClean="0"/>
              <a:t>Notes provide a gauge of what’s important in the text.</a:t>
            </a:r>
          </a:p>
          <a:p>
            <a:endParaRPr lang="en-US" sz="2800" dirty="0" smtClean="0"/>
          </a:p>
          <a:p>
            <a:r>
              <a:rPr lang="en-US" sz="2800" dirty="0" smtClean="0"/>
              <a:t>Writing down important concepts helps you remember them later.</a:t>
            </a:r>
          </a:p>
          <a:p>
            <a:endParaRPr lang="en-US" sz="2800" dirty="0" smtClean="0"/>
          </a:p>
          <a:p>
            <a:r>
              <a:rPr lang="en-US" sz="2800" dirty="0" smtClean="0"/>
              <a:t>Notes are a good resource for test preparation.</a:t>
            </a:r>
          </a:p>
          <a:p>
            <a:endParaRPr lang="en-US" sz="2800" dirty="0" smtClean="0"/>
          </a:p>
          <a:p>
            <a:r>
              <a:rPr lang="en-US" sz="2800" dirty="0" smtClean="0"/>
              <a:t>Notes often contain information that cannot be found elsewhere. </a:t>
            </a:r>
          </a:p>
          <a:p>
            <a:endParaRPr lang="en-US" dirty="0"/>
          </a:p>
        </p:txBody>
      </p:sp>
    </p:spTree>
    <p:extLst>
      <p:ext uri="{BB962C8B-B14F-4D97-AF65-F5344CB8AC3E}">
        <p14:creationId xmlns:p14="http://schemas.microsoft.com/office/powerpoint/2010/main" val="202006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to Consider</a:t>
            </a:r>
            <a:endParaRPr lang="en-US" dirty="0"/>
          </a:p>
        </p:txBody>
      </p:sp>
      <p:sp>
        <p:nvSpPr>
          <p:cNvPr id="3" name="Content Placeholder 2"/>
          <p:cNvSpPr>
            <a:spLocks noGrp="1"/>
          </p:cNvSpPr>
          <p:nvPr>
            <p:ph sz="half" idx="1"/>
          </p:nvPr>
        </p:nvSpPr>
        <p:spPr>
          <a:xfrm>
            <a:off x="457200" y="1905000"/>
            <a:ext cx="5867400" cy="4267200"/>
          </a:xfrm>
        </p:spPr>
        <p:txBody>
          <a:bodyPr/>
          <a:lstStyle/>
          <a:p>
            <a:r>
              <a:rPr lang="en-US" b="1" dirty="0" smtClean="0"/>
              <a:t>Organization</a:t>
            </a:r>
            <a:r>
              <a:rPr lang="en-US" dirty="0" smtClean="0"/>
              <a:t> – notes should be easy to browse. Find an organizational style that works for you and be consistent. </a:t>
            </a:r>
          </a:p>
          <a:p>
            <a:endParaRPr lang="en-US" dirty="0" smtClean="0"/>
          </a:p>
          <a:p>
            <a:r>
              <a:rPr lang="en-US" b="1" dirty="0" smtClean="0"/>
              <a:t>Legibility</a:t>
            </a:r>
            <a:r>
              <a:rPr lang="en-US" dirty="0" smtClean="0"/>
              <a:t> – you should be able to read and understand your own notes.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362200"/>
            <a:ext cx="2362200" cy="2975201"/>
          </a:xfrm>
        </p:spPr>
      </p:pic>
      <p:pic>
        <p:nvPicPr>
          <p:cNvPr id="1027" name="Picture 3" descr="C:\Users\Colin-Trujillo\Desktop\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257799"/>
            <a:ext cx="23622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lin-Trujillo\Desktop\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362200" cy="75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5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write down?</a:t>
            </a:r>
            <a:endParaRPr lang="en-US" dirty="0"/>
          </a:p>
        </p:txBody>
      </p:sp>
      <p:sp>
        <p:nvSpPr>
          <p:cNvPr id="3" name="Content Placeholder 2"/>
          <p:cNvSpPr>
            <a:spLocks noGrp="1"/>
          </p:cNvSpPr>
          <p:nvPr>
            <p:ph idx="1"/>
          </p:nvPr>
        </p:nvSpPr>
        <p:spPr/>
        <p:txBody>
          <a:bodyPr>
            <a:normAutofit/>
          </a:bodyPr>
          <a:lstStyle/>
          <a:p>
            <a:r>
              <a:rPr lang="en-US" sz="2800" dirty="0" smtClean="0"/>
              <a:t>Most professors give “cues” to let you know what might be important to write down, make sure and pay attention if </a:t>
            </a:r>
            <a:r>
              <a:rPr lang="en-US" sz="2800" smtClean="0"/>
              <a:t>your </a:t>
            </a:r>
            <a:r>
              <a:rPr lang="en-US" sz="2800" smtClean="0"/>
              <a:t>professor </a:t>
            </a:r>
            <a:r>
              <a:rPr lang="en-US" sz="2800" dirty="0" smtClean="0"/>
              <a:t>says or does any of the following:</a:t>
            </a:r>
          </a:p>
          <a:p>
            <a:endParaRPr lang="en-US" sz="2000" dirty="0" smtClean="0"/>
          </a:p>
          <a:p>
            <a:r>
              <a:rPr lang="en-US" sz="2000" dirty="0" smtClean="0"/>
              <a:t>Says “this will be on the test”</a:t>
            </a:r>
          </a:p>
          <a:p>
            <a:endParaRPr lang="en-US" sz="2000" dirty="0" smtClean="0"/>
          </a:p>
          <a:p>
            <a:r>
              <a:rPr lang="en-US" sz="2000" dirty="0" smtClean="0"/>
              <a:t>Writes something on the board</a:t>
            </a:r>
          </a:p>
          <a:p>
            <a:endParaRPr lang="en-US" sz="2000" dirty="0" smtClean="0"/>
          </a:p>
          <a:p>
            <a:r>
              <a:rPr lang="en-US" sz="2000" dirty="0" smtClean="0"/>
              <a:t>Repeats a point or says it slowly</a:t>
            </a:r>
          </a:p>
          <a:p>
            <a:endParaRPr lang="en-US" sz="2000" dirty="0" smtClean="0"/>
          </a:p>
          <a:p>
            <a:r>
              <a:rPr lang="en-US" sz="2000" dirty="0" smtClean="0"/>
              <a:t>Places vocal emphasis on a word or phrase</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429000"/>
            <a:ext cx="2972177" cy="1981918"/>
          </a:xfrm>
          <a:prstGeom prst="rect">
            <a:avLst/>
          </a:prstGeom>
        </p:spPr>
      </p:pic>
    </p:spTree>
    <p:extLst>
      <p:ext uri="{BB962C8B-B14F-4D97-AF65-F5344CB8AC3E}">
        <p14:creationId xmlns:p14="http://schemas.microsoft.com/office/powerpoint/2010/main" val="325987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Better Notes</a:t>
            </a:r>
            <a:endParaRPr lang="en-US" dirty="0"/>
          </a:p>
        </p:txBody>
      </p:sp>
      <p:sp>
        <p:nvSpPr>
          <p:cNvPr id="3" name="Content Placeholder 2"/>
          <p:cNvSpPr>
            <a:spLocks noGrp="1"/>
          </p:cNvSpPr>
          <p:nvPr>
            <p:ph idx="1"/>
          </p:nvPr>
        </p:nvSpPr>
        <p:spPr/>
        <p:txBody>
          <a:bodyPr/>
          <a:lstStyle/>
          <a:p>
            <a:r>
              <a:rPr lang="en-US" dirty="0" smtClean="0"/>
              <a:t>Don’t try and write down every word.</a:t>
            </a:r>
          </a:p>
          <a:p>
            <a:endParaRPr lang="en-US" dirty="0"/>
          </a:p>
          <a:p>
            <a:r>
              <a:rPr lang="en-US" dirty="0" smtClean="0"/>
              <a:t>Begin each lecture on a new page.</a:t>
            </a:r>
          </a:p>
          <a:p>
            <a:endParaRPr lang="en-US" dirty="0"/>
          </a:p>
          <a:p>
            <a:r>
              <a:rPr lang="en-US" dirty="0"/>
              <a:t>Write on only one side of the page. </a:t>
            </a:r>
            <a:endParaRPr lang="en-US" dirty="0" smtClean="0"/>
          </a:p>
          <a:p>
            <a:endParaRPr lang="en-US" dirty="0"/>
          </a:p>
          <a:p>
            <a:r>
              <a:rPr lang="en-US" dirty="0" smtClean="0"/>
              <a:t>Write notes in your own words unless there is a specific name, fact, or formula.</a:t>
            </a:r>
          </a:p>
          <a:p>
            <a:endParaRPr lang="en-US" dirty="0"/>
          </a:p>
          <a:p>
            <a:endParaRPr lang="en-US" dirty="0"/>
          </a:p>
          <a:p>
            <a:endParaRPr lang="en-US"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250" b="100000" l="0" r="100000"/>
                    </a14:imgEffect>
                  </a14:imgLayer>
                </a14:imgProps>
              </a:ext>
              <a:ext uri="{28A0092B-C50C-407E-A947-70E740481C1C}">
                <a14:useLocalDpi xmlns:a14="http://schemas.microsoft.com/office/drawing/2010/main" val="0"/>
              </a:ext>
            </a:extLst>
          </a:blip>
          <a:stretch>
            <a:fillRect/>
          </a:stretch>
        </p:blipFill>
        <p:spPr>
          <a:xfrm>
            <a:off x="1219200" y="152400"/>
            <a:ext cx="1219200" cy="1219200"/>
          </a:xfrm>
          <a:prstGeom prst="rect">
            <a:avLst/>
          </a:prstGeom>
        </p:spPr>
      </p:pic>
    </p:spTree>
    <p:extLst>
      <p:ext uri="{BB962C8B-B14F-4D97-AF65-F5344CB8AC3E}">
        <p14:creationId xmlns:p14="http://schemas.microsoft.com/office/powerpoint/2010/main" val="95613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 Methods</a:t>
            </a:r>
            <a:endParaRPr lang="en-US" dirty="0"/>
          </a:p>
        </p:txBody>
      </p:sp>
      <p:sp>
        <p:nvSpPr>
          <p:cNvPr id="3" name="Content Placeholder 2"/>
          <p:cNvSpPr>
            <a:spLocks noGrp="1"/>
          </p:cNvSpPr>
          <p:nvPr>
            <p:ph sz="half" idx="1"/>
          </p:nvPr>
        </p:nvSpPr>
        <p:spPr>
          <a:xfrm>
            <a:off x="457200" y="1981200"/>
            <a:ext cx="4038600" cy="4191000"/>
          </a:xfrm>
        </p:spPr>
        <p:txBody>
          <a:bodyPr/>
          <a:lstStyle/>
          <a:p>
            <a:r>
              <a:rPr lang="en-US" dirty="0" smtClean="0"/>
              <a:t>Outline method</a:t>
            </a:r>
          </a:p>
          <a:p>
            <a:endParaRPr lang="en-US" dirty="0"/>
          </a:p>
          <a:p>
            <a:r>
              <a:rPr lang="en-US" dirty="0" smtClean="0"/>
              <a:t>Cornell method</a:t>
            </a:r>
          </a:p>
          <a:p>
            <a:endParaRPr lang="en-US" dirty="0"/>
          </a:p>
          <a:p>
            <a:r>
              <a:rPr lang="en-US" dirty="0" smtClean="0"/>
              <a:t>Mind mapping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91000" y="1981200"/>
            <a:ext cx="4419442" cy="3352800"/>
          </a:xfrm>
        </p:spPr>
      </p:pic>
    </p:spTree>
    <p:extLst>
      <p:ext uri="{BB962C8B-B14F-4D97-AF65-F5344CB8AC3E}">
        <p14:creationId xmlns:p14="http://schemas.microsoft.com/office/powerpoint/2010/main" val="1595611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Outline Method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most common note taking method, the outline method involves using upper and lower case letters, numbers, and indentation to move from the general to the specific. Main points begin on the left and sub points branch out to the right.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8821" y="1646238"/>
            <a:ext cx="3597358" cy="4525962"/>
          </a:xfrm>
        </p:spPr>
      </p:pic>
    </p:spTree>
    <p:extLst>
      <p:ext uri="{BB962C8B-B14F-4D97-AF65-F5344CB8AC3E}">
        <p14:creationId xmlns:p14="http://schemas.microsoft.com/office/powerpoint/2010/main" val="245998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Cornell Method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Divide your paper into three columns, two vertical and one horizontal. Write your main notes in the right hand vertical column, in the left write key words or cues. After class summarize what the notes are about in your own words in the bottom column.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9164" y="1646238"/>
            <a:ext cx="3556671" cy="4525962"/>
          </a:xfrm>
        </p:spPr>
      </p:pic>
    </p:spTree>
    <p:extLst>
      <p:ext uri="{BB962C8B-B14F-4D97-AF65-F5344CB8AC3E}">
        <p14:creationId xmlns:p14="http://schemas.microsoft.com/office/powerpoint/2010/main" val="136234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Mind Mapping Method</a:t>
            </a:r>
            <a:endParaRPr lang="en-US" dirty="0"/>
          </a:p>
        </p:txBody>
      </p:sp>
      <p:sp>
        <p:nvSpPr>
          <p:cNvPr id="3" name="Content Placeholder 2"/>
          <p:cNvSpPr>
            <a:spLocks noGrp="1"/>
          </p:cNvSpPr>
          <p:nvPr>
            <p:ph sz="half" idx="1"/>
          </p:nvPr>
        </p:nvSpPr>
        <p:spPr/>
        <p:txBody>
          <a:bodyPr/>
          <a:lstStyle/>
          <a:p>
            <a:r>
              <a:rPr lang="en-US" dirty="0" smtClean="0"/>
              <a:t>Good for visual learners, mind mapping is where you draw your notes by beginning with a central topic or theme in the middle of the page and then branching off to show connections.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49523" y="1646238"/>
            <a:ext cx="3235953" cy="4525962"/>
          </a:xfrm>
        </p:spPr>
      </p:pic>
      <p:sp>
        <p:nvSpPr>
          <p:cNvPr id="8" name="TextBox 7"/>
          <p:cNvSpPr txBox="1"/>
          <p:nvPr/>
        </p:nvSpPr>
        <p:spPr>
          <a:xfrm>
            <a:off x="5105400" y="1676400"/>
            <a:ext cx="3124200" cy="369332"/>
          </a:xfrm>
          <a:prstGeom prst="rect">
            <a:avLst/>
          </a:prstGeom>
          <a:noFill/>
        </p:spPr>
        <p:txBody>
          <a:bodyPr wrap="square" rtlCol="0">
            <a:spAutoFit/>
          </a:bodyPr>
          <a:lstStyle/>
          <a:p>
            <a:r>
              <a:rPr lang="en-US" dirty="0" smtClean="0">
                <a:solidFill>
                  <a:schemeClr val="bg1"/>
                </a:solidFill>
              </a:rPr>
              <a:t>The Mind Mapping Method:</a:t>
            </a:r>
            <a:endParaRPr lang="en-US" dirty="0">
              <a:solidFill>
                <a:schemeClr val="bg1"/>
              </a:solidFill>
            </a:endParaRPr>
          </a:p>
        </p:txBody>
      </p:sp>
    </p:spTree>
    <p:extLst>
      <p:ext uri="{BB962C8B-B14F-4D97-AF65-F5344CB8AC3E}">
        <p14:creationId xmlns:p14="http://schemas.microsoft.com/office/powerpoint/2010/main" val="796761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560</TotalTime>
  <Words>362</Words>
  <Application>Microsoft Office PowerPoint</Application>
  <PresentationFormat>On-screen Show (4:3)</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Foundry</vt:lpstr>
      <vt:lpstr>Note Taking</vt:lpstr>
      <vt:lpstr>Why Take Notes?</vt:lpstr>
      <vt:lpstr>Factors to Consider</vt:lpstr>
      <vt:lpstr>What to write down?</vt:lpstr>
      <vt:lpstr>Tips for Better Notes</vt:lpstr>
      <vt:lpstr>Note Taking Methods</vt:lpstr>
      <vt:lpstr>The Outline Method</vt:lpstr>
      <vt:lpstr>The Cornell Method</vt:lpstr>
      <vt:lpstr>The Mind Mapping Method</vt:lpstr>
    </vt:vector>
  </TitlesOfParts>
  <Company>Redwoods Community College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Taking</dc:title>
  <dc:creator>Windows User</dc:creator>
  <cp:lastModifiedBy>Windows User</cp:lastModifiedBy>
  <cp:revision>20</cp:revision>
  <dcterms:created xsi:type="dcterms:W3CDTF">2016-11-04T21:47:25Z</dcterms:created>
  <dcterms:modified xsi:type="dcterms:W3CDTF">2017-01-09T17:11:06Z</dcterms:modified>
</cp:coreProperties>
</file>