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73316EE-81DF-4E67-AB99-19A7658E8B3A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1368B01-5D4B-4C85-B7F7-271679EED60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eb.stanford.edu/dept/CTL/Student/studyskills/time_manage.pdf" TargetMode="External"/><Relationship Id="rId2" Type="http://schemas.openxmlformats.org/officeDocument/2006/relationships/hyperlink" Target="http://www.dartmouth.edu/~acskills/success/tim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asmussen.edu/student-life/blogs/college-life/time-management-tips-colleg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Time Management</a:t>
            </a:r>
            <a:endParaRPr lang="en-US" sz="6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945130"/>
            <a:ext cx="5334000" cy="35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Time Management?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Time management</a:t>
            </a:r>
            <a:r>
              <a:rPr lang="en-US" dirty="0"/>
              <a:t> is the act or process of planning and exercising conscious control over the amount of </a:t>
            </a:r>
            <a:r>
              <a:rPr lang="en-US" b="1" dirty="0"/>
              <a:t>time</a:t>
            </a:r>
            <a:r>
              <a:rPr lang="en-US" dirty="0"/>
              <a:t> spent on specific activities, especially to increase effectiveness, efficiency or productivity.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756990"/>
            <a:ext cx="3546747" cy="4262810"/>
          </a:xfrm>
        </p:spPr>
      </p:pic>
    </p:spTree>
    <p:extLst>
      <p:ext uri="{BB962C8B-B14F-4D97-AF65-F5344CB8AC3E}">
        <p14:creationId xmlns:p14="http://schemas.microsoft.com/office/powerpoint/2010/main" val="357967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 Calendar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05000"/>
            <a:ext cx="4160184" cy="38862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calendar is an essential tool of time management. You can use a notebook </a:t>
            </a:r>
            <a:r>
              <a:rPr lang="en-US" smtClean="0"/>
              <a:t>style </a:t>
            </a:r>
            <a:r>
              <a:rPr lang="en-US" smtClean="0"/>
              <a:t>planner or an app </a:t>
            </a:r>
            <a:r>
              <a:rPr lang="en-US" dirty="0" smtClean="0"/>
              <a:t>on your phone or computer. Find one that works for you an write down everything in one place.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9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Prioritize and Set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 what is most important and schedule time for it.</a:t>
            </a:r>
          </a:p>
          <a:p>
            <a:endParaRPr lang="en-US" dirty="0" smtClean="0"/>
          </a:p>
          <a:p>
            <a:r>
              <a:rPr lang="en-US" dirty="0" smtClean="0"/>
              <a:t>Set short and long term goals based on what you would like to accomplish.</a:t>
            </a:r>
          </a:p>
          <a:p>
            <a:endParaRPr lang="en-US" dirty="0" smtClean="0"/>
          </a:p>
          <a:p>
            <a:r>
              <a:rPr lang="en-US" dirty="0" smtClean="0"/>
              <a:t>Break large tasks into small manageable steps.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904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Schedule Everything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 time</a:t>
            </a:r>
          </a:p>
          <a:p>
            <a:endParaRPr lang="en-US" dirty="0" smtClean="0"/>
          </a:p>
          <a:p>
            <a:r>
              <a:rPr lang="en-US" dirty="0" smtClean="0"/>
              <a:t>Class time</a:t>
            </a:r>
          </a:p>
          <a:p>
            <a:endParaRPr lang="en-US" dirty="0" smtClean="0"/>
          </a:p>
          <a:p>
            <a:r>
              <a:rPr lang="en-US" dirty="0" smtClean="0"/>
              <a:t>Friend and family time</a:t>
            </a:r>
          </a:p>
          <a:p>
            <a:endParaRPr lang="en-US" dirty="0" smtClean="0"/>
          </a:p>
          <a:p>
            <a:r>
              <a:rPr lang="en-US" dirty="0" smtClean="0"/>
              <a:t>Time for sports and recreation</a:t>
            </a:r>
          </a:p>
          <a:p>
            <a:endParaRPr lang="en-US" dirty="0" smtClean="0"/>
          </a:p>
          <a:p>
            <a:r>
              <a:rPr lang="en-US" dirty="0" smtClean="0"/>
              <a:t>Time to relax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133600"/>
            <a:ext cx="4457700" cy="3120390"/>
          </a:xfrm>
        </p:spPr>
      </p:pic>
      <p:sp>
        <p:nvSpPr>
          <p:cNvPr id="6" name="TextBox 5"/>
          <p:cNvSpPr txBox="1"/>
          <p:nvPr/>
        </p:nvSpPr>
        <p:spPr>
          <a:xfrm>
            <a:off x="6172200" y="914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(and stick to it)</a:t>
            </a:r>
          </a:p>
        </p:txBody>
      </p:sp>
    </p:spTree>
    <p:extLst>
      <p:ext uri="{BB962C8B-B14F-4D97-AF65-F5344CB8AC3E}">
        <p14:creationId xmlns:p14="http://schemas.microsoft.com/office/powerpoint/2010/main" val="1704990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Small Bits of Time Effectively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732" y="1646238"/>
            <a:ext cx="2545535" cy="452596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5,10, or 15 minutes can be used productively. Use small amounts of time such as before class, standing in line, or riding the bus to study your flash cards or review your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174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an Effective Work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Choose somewhere quite to work</a:t>
            </a:r>
          </a:p>
          <a:p>
            <a:endParaRPr lang="en-US" dirty="0" smtClean="0"/>
          </a:p>
          <a:p>
            <a:r>
              <a:rPr lang="en-US" dirty="0" smtClean="0"/>
              <a:t>Organize your workspace</a:t>
            </a:r>
          </a:p>
          <a:p>
            <a:endParaRPr lang="en-US" dirty="0"/>
          </a:p>
          <a:p>
            <a:r>
              <a:rPr lang="en-US" dirty="0" smtClean="0"/>
              <a:t>Remove distractions</a:t>
            </a:r>
          </a:p>
          <a:p>
            <a:endParaRPr lang="en-US" dirty="0"/>
          </a:p>
          <a:p>
            <a:r>
              <a:rPr lang="en-US" dirty="0" smtClean="0"/>
              <a:t>Keep your workspace clean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004219"/>
            <a:ext cx="3810000" cy="3810000"/>
          </a:xfrm>
        </p:spPr>
      </p:pic>
    </p:spTree>
    <p:extLst>
      <p:ext uri="{BB962C8B-B14F-4D97-AF65-F5344CB8AC3E}">
        <p14:creationId xmlns:p14="http://schemas.microsoft.com/office/powerpoint/2010/main" val="360118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Time Management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Dartmouth – </a:t>
            </a:r>
            <a:r>
              <a:rPr lang="en-US" dirty="0" smtClean="0">
                <a:hlinkClick r:id="rId2"/>
              </a:rPr>
              <a:t>Managing Your Time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Stanford – </a:t>
            </a:r>
            <a:r>
              <a:rPr lang="en-US" dirty="0" smtClean="0">
                <a:hlinkClick r:id="rId3"/>
              </a:rPr>
              <a:t>Time Management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Rasmussen – </a:t>
            </a:r>
            <a:r>
              <a:rPr lang="en-US" dirty="0" smtClean="0">
                <a:hlinkClick r:id="rId4"/>
              </a:rPr>
              <a:t>6 Time Management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03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541</TotalTime>
  <Words>224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Time Management</vt:lpstr>
      <vt:lpstr>What is Time Management?</vt:lpstr>
      <vt:lpstr>Get a Calendar</vt:lpstr>
      <vt:lpstr>Prioritize and Set Goals</vt:lpstr>
      <vt:lpstr>   Schedule Everything </vt:lpstr>
      <vt:lpstr>Use Small Bits of Time Effectively</vt:lpstr>
      <vt:lpstr>Create an Effective Work Environment</vt:lpstr>
      <vt:lpstr>Additional Time Management Resources</vt:lpstr>
    </vt:vector>
  </TitlesOfParts>
  <Company>Redwoods Community College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</dc:title>
  <dc:creator>Windows User</dc:creator>
  <cp:lastModifiedBy>Windows User</cp:lastModifiedBy>
  <cp:revision>14</cp:revision>
  <dcterms:created xsi:type="dcterms:W3CDTF">2016-11-30T22:45:04Z</dcterms:created>
  <dcterms:modified xsi:type="dcterms:W3CDTF">2017-01-09T17:46:09Z</dcterms:modified>
</cp:coreProperties>
</file>